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80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9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625070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Тема.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Стратегия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предприятия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Общее содержание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стратегии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Факторы, определяющие стратегию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компании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Основные организационные уровни разработки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стратегии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4. Стратегические зоны хозяйствования и стратегические хозяйственные центры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5. Стратегическая гибкость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Синергизм и внутренняя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взаимосвязь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Сущность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 содержание портфельного анализа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734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639472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Бизнес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стратегия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представляет собой план управления СЗХ. Стратегия одновременно является и стратегией одиночного бизнеса. Элементами бизнес-стратегии являются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реакция на изменения в отрасли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 разработка конкурентной стратегии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накопление необходимых знаний и средств производства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 координация стратегических инициатив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- решение конкретных стратегических проблем компаний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Таким образом, бизнес-стратегия – это комплекс мер и подходов, которые целесообразны в определенной конкурентной среде.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335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9472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Функциональной стратегией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называют план управления функциональной единицей в рамках одного подразделения компании (НИОКР, производства, маркетинга, сбыта, финансов, кадров). Как и бизнес-стратегия, функциональная стратегия должна поддерживать корпоративный уровень принятия решений.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588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6394722"/>
          </a:xfrm>
        </p:spPr>
        <p:txBody>
          <a:bodyPr>
            <a:normAutofit/>
          </a:bodyPr>
          <a:lstStyle/>
          <a:p>
            <a:r>
              <a:rPr lang="ru-RU" sz="2700" i="1" dirty="0">
                <a:latin typeface="Times New Roman" pitchFamily="18" charset="0"/>
                <a:cs typeface="Times New Roman" pitchFamily="18" charset="0"/>
              </a:rPr>
              <a:t>Производственная стратегия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– это подсистема стратегии, представленная в виде долгосрочной программы действий по реализации концепции создания продукта, которая предусматривает использование и развитие всех производственных мощностей организации в целях достижения стратегического конкурентного преимущества. Постановка целей производственной стратегии осуществляется в соответствии с определенными критериями: затраты на производство продукта, качество производства, качество производственных поставок, соответствие производства спросу.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9106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94722"/>
          </a:xfrm>
        </p:spPr>
        <p:txBody>
          <a:bodyPr>
            <a:norm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Стратегия управления персоналом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это подсистема стратегии, представленная в виде долгосрочной программы действий по реализации концепции развития потенциала персонала в целях обеспечения стратегического конкурентного преимущества. Основой создания стратегии является решение вопросов отбора и расстановки кадров,  оценки положения человека в организации, формирования системы вознаграждения, создание механизмов повышения квалификации. 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845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94722"/>
          </a:xfrm>
        </p:spPr>
        <p:txBody>
          <a:bodyPr>
            <a:normAutofit fontScale="90000"/>
          </a:bodyPr>
          <a:lstStyle/>
          <a:p>
            <a:r>
              <a:rPr lang="ru-RU" sz="2700" i="1" dirty="0">
                <a:latin typeface="Times New Roman" pitchFamily="18" charset="0"/>
                <a:cs typeface="Times New Roman" pitchFamily="18" charset="0"/>
              </a:rPr>
              <a:t>Финансовая стратегия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– это подсистема общей стратегии, представленная в виде долгосрочной программы действий по реализации концепции использования собственных и привлеченных финансовых ресурсов в целях достижения конкурентного преимущества. Через финансовую стратегию происходит интегрирование всех специализированных стратегий и стратегических позиций в единую корпоративную стратегию. Финансовая стратегия должна содержать сводные стратегические показатели, решения по оптимизации корпоративных финансов, финансово-инвестиционную стратегию. По каждой позиции программа должна содержать цели, стратегические указания и конкретные тактические действия.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9198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17869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Функциональные стратегии взаимно дополняют друг друга. В связи с этим, возможен следующий принцип построения стратегии: выделяется ключевое направление (функция), посредством которого во многом задается процесс разработки других функциональных стратегий, а также общей стратегии в целом.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666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639472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Оперативная стратегия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представляет более детальный подход и служит основанием пирамиды выработки корпоративной стратеги. Оперативная стратегия важна с точки зрения стратегической законченности и содержит принципы руководства ключевыми единицами и конкретные стратегические инициативы.  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Необходимым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условием эффективного управления является согласование целей и стратегий по вертикали и горизонтали организационной структуры.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79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9472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Стратегические зоны хозяйствования и стратегические хозяйственные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центры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Единицей стратегического анализа является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стратегическая зона хозяйствования (СЗХ)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отдельного сегмента окружения, на который фирма имеет (или хочет получить) выход.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дополнение к этой концепции предложена идея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стратегического хозяйственного центра (СХЦ)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внутрифирменной организационной единицы, отвечающей за выработку стратегических позиций фирмы в одной или нескольких зонах хозяйствования (рис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.).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967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3012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Рис -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Соотношение понятий СЗХ и СХЦ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496943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2020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СЗХ следует описывать, пользуясь следующим параметрами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 перспективы роста, которые выражены темпами роста и характеристикой жизненного цикла спроса;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перспективы рентабельности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 уровень нестабильности, при котором перспективы теряют определенность и могут измениться;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главные факторы успешной конкуренции в будущем, которые определяют успех в СЗХ.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85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35280" cy="639472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7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1. Существует </a:t>
            </a:r>
            <a:r>
              <a:rPr lang="ru-RU" sz="2700" dirty="0">
                <a:latin typeface="Times New Roman" pitchFamily="18" charset="0"/>
                <a:ea typeface="Times New Roman"/>
                <a:cs typeface="Times New Roman" pitchFamily="18" charset="0"/>
              </a:rPr>
              <a:t>два взгляда на понимание сущности стратегии:</a:t>
            </a:r>
            <a:r>
              <a:rPr lang="ru-RU" sz="27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ea typeface="Times New Roman"/>
                <a:cs typeface="Times New Roman" pitchFamily="18" charset="0"/>
              </a:rPr>
              <a:t>1) </a:t>
            </a:r>
            <a:r>
              <a:rPr lang="ru-RU" sz="2700" i="1" dirty="0">
                <a:latin typeface="Times New Roman" pitchFamily="18" charset="0"/>
                <a:ea typeface="Times New Roman"/>
                <a:cs typeface="Times New Roman" pitchFamily="18" charset="0"/>
              </a:rPr>
              <a:t>стратегия как долгосрочный </a:t>
            </a:r>
            <a:r>
              <a:rPr lang="ru-RU" sz="2700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план</a:t>
            </a:r>
            <a:r>
              <a:rPr lang="ru-RU" sz="2700" i="1" dirty="0">
                <a:latin typeface="Times New Roman" pitchFamily="18" charset="0"/>
                <a:ea typeface="Times New Roman"/>
                <a:cs typeface="Times New Roman" pitchFamily="18" charset="0"/>
              </a:rPr>
              <a:t> достижения цели</a:t>
            </a:r>
            <a:r>
              <a:rPr lang="ru-RU" sz="2700" dirty="0">
                <a:latin typeface="Times New Roman" pitchFamily="18" charset="0"/>
                <a:ea typeface="Times New Roman"/>
                <a:cs typeface="Times New Roman" pitchFamily="18" charset="0"/>
              </a:rPr>
              <a:t>: определяется конечное состояние, фиксируются действия для достижения данного состояния,  составляется план действий с разбивкой по временным интервалам. Выработка стратегии – это нахождение цели и составление долгосрочного </a:t>
            </a:r>
            <a:r>
              <a:rPr lang="ru-RU" sz="27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плана. 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941168"/>
            <a:ext cx="7704856" cy="1285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8107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617869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Стратегическая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гибкость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Одним из принципов  работы в нестабильных условиях  является достижение стратегической гибкости. Выделяют два типа стратегической гибкости: внутренняя и внешняя гибкость.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277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Внутренняя гибкость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достигается путем внутрифирменной координации, при которой ресурсы компании могут быть быстро и легко переведены из одной СЗХ в другую. Большинство компаний могут повысить свою внутреннюю гибкость лишь в меру той мобильности, которая обеспечивается свойствами технологий, квалификацией персонала, характеристиками оборудования, зданий, сооружений и т.д. Абсолютно «гибкими ресурсами» являются финансовые ресурсы компании.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853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22714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Внешняя гибкость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позволяет диверсифицировать деятельность компании с целью распределения риска во внешней среде.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Внешняя и внутренняя гибкость противоречат друг другу. Насколько фирма диверсифицирует свою внешнюю базу, настолько же падает возможность переключения ее внутренних ресурсов.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3318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507288" cy="632271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Синергизм и внутренняя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взаимосвязь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формировании стратегии компании необходимо использовать системный подход: корпоративная стратегия должна представлять собой стратегию системы СЗХ. В связи с этим возникает проблема оценки уровня синергизма системы бизнес-стратегий. Синергизм означает превышение совокупным результатом суммы слагающих его факторов. Например, различные СЗХ могут использовать общие производственные мощности, общефирменные службы, научно-исследовательские подразделения и т.д. Таким образом, синергизм это эффект взаимодействия, который обеспечивает эффективность бизнеса, большую, чем простая арифметическая сумма деятельности отдельных СЗХ («2+2=5»). 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9767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Потенциальный синергизм существует в каждом звене цепочки стоимости.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Во-первых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координация усилий позволяет сократить издержки и повысить квалификацию персонала.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Во-вторых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каждый вид деятельности предлагает источник синергизма.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объединение нескольких видов закупок позволяет добиться от поставщика скидок.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Весьма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важным представляется синергизм в области маркетинга и продаж, когда деятельность одной СЗХ компании становится примером для других.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0495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322714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В стратегическом менеджменте выделяют следующие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источники достижения синергии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(синергетического эффекта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):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1) функциональная возможность – достижение эффекта за счет использования  профессиональной компетенции функциональными службами организации;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2) стратегическая возможность – достижение положительного эффекта за счет </a:t>
            </a:r>
            <a:r>
              <a:rPr lang="ru-RU" sz="2700" dirty="0" err="1">
                <a:latin typeface="Times New Roman" pitchFamily="18" charset="0"/>
                <a:cs typeface="Times New Roman" pitchFamily="18" charset="0"/>
              </a:rPr>
              <a:t>комплиментарности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конкурентных стратегий организации на всех уровнях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3) управленческая возможность – достижение эффекта через компетенции менеджмента организации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Таким образом, ключевая цель стратегического менеджмента –достижение максимальной синергии по стратегическим факторам.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1192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Синергетический эффект может проявляться через передачу ноу-хау, совместное использование ресурсов, создание преимущества при согласованности сроков отдельных проектов, выигрыш в качестве, рост доверия потребителей конечного результата.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целом синергетические эффекты можно описать тремя переменными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 увеличение прибыли в денежном выражении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 снижение оперативных расходов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 снижение потребности в инвестициях. 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5144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7. Сущность и содержание портфельного анализа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4360" y="1052736"/>
            <a:ext cx="84352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Портфелем организации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 или </a:t>
            </a:r>
            <a:r>
              <a:rPr lang="ru-RU" sz="28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корпоративным портфелем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 называется совокупность относительно самостоятельных хозяйственных подразделений (СЕБ), принадлежащих одному и тому же владельцу. </a:t>
            </a:r>
            <a:br>
              <a:rPr lang="ru-RU" sz="28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8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28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Портфельный анализ - это набор инструментов, с помощью которых руководство организации выявляет и оценивает свою хозяйственную деятельность с целью вложения средств в наиболее прибыльные и перспективные ее направления и сокращения/прекращения инвестиций в неэффективные проекты.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356850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39472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портфельного анализа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- оценка товарно-рыночных возможностей фирмы за рамками ее настоящей деятельности и вынесение окончательного решения: должна ли компания изменить границы своего портфеля с помощью диверсификации, интернационализации или и того, и другого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вместе (И.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Ансофф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6928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674136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Портфельный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анализ позволяет менеджерам и маркетологам решить следующие проблемы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обеспечить равновесие между СЕБ с быстрой отдачей и направлениями, подготавливающими будущее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распределить кадровые и финансовые ресурсы между СЕБ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проанализировать портфельный баланс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установить исполнительские задачи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принимать решения о реструктуризации организации с целью использования открывающихся возможностей, как внутри компании, так и вне ее.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737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646673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стратегия как долгосрочное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направление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развития компании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понимание стратегии исключает детерминизм в поведении, так как стратегия, определяя направление в сторону конечного состояния, оставляет свободу выбора с учетом изменяющейся ситуации.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221088"/>
            <a:ext cx="8745666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6740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46673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Основным приемом портфельного анализа является построение матриц.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Матрица 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портфеля - это двухмерный график, иллюстрирующий стратегические позиции каждого вида деятельности диверсифицированной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компании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Подобные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матрицы позволяют сравнивать бизнес-единицы или продукты между собой по различным наборам переменных.</a:t>
            </a:r>
          </a:p>
        </p:txBody>
      </p:sp>
    </p:spTree>
    <p:extLst>
      <p:ext uri="{BB962C8B-B14F-4D97-AF65-F5344CB8AC3E}">
        <p14:creationId xmlns:p14="http://schemas.microsoft.com/office/powerpoint/2010/main" val="25834125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6394722"/>
          </a:xfrm>
        </p:spPr>
        <p:txBody>
          <a:bodyPr>
            <a:normAutofit/>
          </a:bodyPr>
          <a:lstStyle/>
          <a:p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Процесс портфельного анализа 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осуществляется по следующей схеме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1. Все виды деятельности компании (ассортимент продукции) разбиваются на 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стратегические единицы бизнеса (СЕБ)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100" b="1" i="1" dirty="0">
                <a:latin typeface="Times New Roman" pitchFamily="18" charset="0"/>
                <a:cs typeface="Times New Roman" pitchFamily="18" charset="0"/>
              </a:rPr>
              <a:t> Стратегическая единица бизнеса (СЕБ) - это внутрифирменная организационная единица, отвечающая за выработку стратегии фирмы в одном или нескольких сегментах целевого рынка</a:t>
            </a:r>
            <a: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1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68232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583362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СЕБ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должна соответствовать следующим критериям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а) обслуживать рынок, а не работать на другие подразделения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организации;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б) иметь своих потребителей и конкурентов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в) самостоятельно планировать и осуществлять производственно-сбытовую деятельность, материально-техническое снабжение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г) оценивать свою деятельность на основе учета прибылей и убытков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д) руководство бизнес-единицы должно контролировать ключевые факторы успеха, которые определяют успех на рынке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36926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46673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 Определяется относительная конкурентоспособность этих СЕБ и перспективы развития соответствующих рынков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3. Разрабатывается стратегия каждой СЕБ, и бизнес-единицы со схожими стратегиями объединяются в однородные группы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4. Руководство оценивает стратегии всех СЕБ с точки зрения их соответствия корпоративной стратегии, соизмеряя прибыль и ресурсы, требуемые каждой СЕБ. На основе такого сравнительного анализа возможно принятие решений о корректировке стратегий СЕБ. </a:t>
            </a:r>
          </a:p>
        </p:txBody>
      </p:sp>
    </p:spTree>
    <p:extLst>
      <p:ext uri="{BB962C8B-B14F-4D97-AF65-F5344CB8AC3E}">
        <p14:creationId xmlns:p14="http://schemas.microsoft.com/office/powerpoint/2010/main" val="9936465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179512" y="908718"/>
          <a:ext cx="8784976" cy="56784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52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90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Матрица рост-доля рынка, разработанная Бостонской консалтинговой группой БКГ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68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Матрица общественного сектора, разработанная Дж.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Монтанари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Дж.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Брэкером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680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56575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Матрица возможностей товар-рынок, предложенная известным американским специалистом по стратегическому менеджменту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И.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Ансоффом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80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Матрица привлекательность отрасли-сильные стороны (конкурентоспособность) СЕБ, разработанная фирмами «Дженерал Электрик» и «Мак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Кинси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516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Матрица направленной политики, разработанная Британско-Голландской химической компанией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Shell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Shell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/ДРМ)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516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Матрица анализа эволюции рынка, разработанная Чарльзом В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Хофером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Деном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Шенделем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Hofer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Schendel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516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Матрица жизненного цикла отрасли, разработанная консалтинговой компанией Артур. Д.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Литтл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(ADL\LC)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548" marR="7548" marT="7548" marB="75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56543" y="127085"/>
            <a:ext cx="86794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атричные методы оценки диверсифицированных компаний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69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6322714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Наиболее комплексной к определению стратегии является концепция пяти «П» Г.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Минцберга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Стратегия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рамках данного подхода определяется как совокупность пяти составляющих: позиции в окружающей среде (взгляд вниз), принципов делового поведения компании, перспектив и видения будущего (взгляд вверх), приемов с точки зрения конкурентной борьбы, плана действий.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933056"/>
            <a:ext cx="7128792" cy="2437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7272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640960" cy="639472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Факторы, определяющие стратегию компании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Факторы, определяющие стратегию, представлены на рис.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Первичные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факторы можно условно поделить на две группы: внешние и внутренние (по отношению к компании).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факторов обычно комплексное и имеет специфические отличия для отрасли и компании. Оценка и анализ стратегии проводится по таким критериям, как: соответствие стратегии ситуации, обеспечение конкурентного преимущества, эффективность работы компании.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918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76672"/>
            <a:ext cx="8496944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7801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39472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Основные организационные уровни разработки стратегии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Выделяют четыре уровня разработки стратегии (рис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.):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корпоративный уровень;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уровень СЗХ (бизнес-стратегии);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функциональный уровень;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оперативный уровень (менеджеры низшего уровня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068960"/>
            <a:ext cx="7272808" cy="348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9808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6250706"/>
          </a:xfrm>
        </p:spPr>
        <p:txBody>
          <a:bodyPr>
            <a:normAutofit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Разработка стратегии для диверсифицированной компании отличается от аналогичного процесса в компании одиночного бизнеса тем, что в первом случае, кроме трех уровней, присутствует также и корпоративная стратегия, позволяющая объяснить общее направление деятельности компании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8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6106690"/>
          </a:xfrm>
        </p:spPr>
        <p:txBody>
          <a:bodyPr>
            <a:normAutofit/>
          </a:bodyPr>
          <a:lstStyle/>
          <a:p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Корпоративная стратегия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 компании описывает подходы к управлению портфелем СЗХ и  описывает действия по достижению позиций путем создания и оптимизации портфеля СЗХ и улучшения конкурентных преимуществ диверсифицированной компании. Для диверсифицированной компании стратегия должна дать больше, чем сумма стратегий СЗХ, в связи с чем, основной задачей на уровне корпорации является формирование эффекта синергизма.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1926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710</Words>
  <Application>Microsoft Office PowerPoint</Application>
  <PresentationFormat>Экран (4:3)</PresentationFormat>
  <Paragraphs>48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8" baseType="lpstr">
      <vt:lpstr>Arial</vt:lpstr>
      <vt:lpstr>Calibri</vt:lpstr>
      <vt:lpstr>Times New Roman</vt:lpstr>
      <vt:lpstr>Тема Office</vt:lpstr>
      <vt:lpstr>Тема. Стратегия предприятия  1. Общее содержание стратегии 2. Факторы, определяющие стратегию компании 3. Основные организационные уровни разработки стратегии 4. Стратегические зоны хозяйствования и стратегические хозяйственные центры 5. Стратегическая гибкость 6. Синергизм и внутренняя взаимосвязь 7. Сущность и содержание портфельного анализа   </vt:lpstr>
      <vt:lpstr>1. Существует два взгляда на понимание сущности стратегии: 1) стратегия как долгосрочный план достижения цели: определяется конечное состояние, фиксируются действия для достижения данного состояния,  составляется план действий с разбивкой по временным интервалам. Выработка стратегии – это нахождение цели и составление долгосрочного плана.  </vt:lpstr>
      <vt:lpstr>2) стратегия как долгосрочное направление развития компании: понимание стратегии исключает детерминизм в поведении, так как стратегия, определяя направление в сторону конечного состояния, оставляет свободу выбора с учетом изменяющейся ситуации.     </vt:lpstr>
      <vt:lpstr>Наиболее комплексной к определению стратегии является концепция пяти «П» Г. Минцберга.  Стратегия в рамках данного подхода определяется как совокупность пяти составляющих: позиции в окружающей среде (взгляд вниз), принципов делового поведения компании, перспектив и видения будущего (взгляд вверх), приемов с точки зрения конкурентной борьбы, плана действий.     </vt:lpstr>
      <vt:lpstr>2. Факторы, определяющие стратегию компании Факторы, определяющие стратегию, представлены на рис.   Первичные факторы можно условно поделить на две группы: внешние и внутренние (по отношению к компании).   Взаимодействие факторов обычно комплексное и имеет специфические отличия для отрасли и компании. Оценка и анализ стратегии проводится по таким критериям, как: соответствие стратегии ситуации, обеспечение конкурентного преимущества, эффективность работы компании.  </vt:lpstr>
      <vt:lpstr>Презентация PowerPoint</vt:lpstr>
      <vt:lpstr>3. Основные организационные уровни разработки стратегии Выделяют четыре уровня разработки стратегии (рис.): - корпоративный уровень; - уровень СЗХ (бизнес-стратегии); - функциональный уровень; - оперативный уровень (менеджеры низшего уровня).          </vt:lpstr>
      <vt:lpstr>Разработка стратегии для диверсифицированной компании отличается от аналогичного процесса в компании одиночного бизнеса тем, что в первом случае, кроме трех уровней, присутствует также и корпоративная стратегия, позволяющая объяснить общее направление деятельности компании. </vt:lpstr>
      <vt:lpstr>Корпоративная стратегия компании описывает подходы к управлению портфелем СЗХ и  описывает действия по достижению позиций путем создания и оптимизации портфеля СЗХ и улучшения конкурентных преимуществ диверсифицированной компании. Для диверсифицированной компании стратегия должна дать больше, чем сумма стратегий СЗХ, в связи с чем, основной задачей на уровне корпорации является формирование эффекта синергизма. </vt:lpstr>
      <vt:lpstr>Бизнес-стратегия представляет собой план управления СЗХ. Стратегия одновременно является и стратегией одиночного бизнеса. Элементами бизнес-стратегии являются:  - реакция на изменения в отрасли;  - разработка конкурентной стратегии;  - накопление необходимых знаний и средств производства;  - координация стратегических инициатив;  - решение конкретных стратегических проблем компаний.  Таким образом, бизнес-стратегия – это комплекс мер и подходов, которые целесообразны в определенной конкурентной среде.  </vt:lpstr>
      <vt:lpstr>Функциональной стратегией называют план управления функциональной единицей в рамках одного подразделения компании (НИОКР, производства, маркетинга, сбыта, финансов, кадров). Как и бизнес-стратегия, функциональная стратегия должна поддерживать корпоративный уровень принятия решений. </vt:lpstr>
      <vt:lpstr>Производственная стратегия – это подсистема стратегии, представленная в виде долгосрочной программы действий по реализации концепции создания продукта, которая предусматривает использование и развитие всех производственных мощностей организации в целях достижения стратегического конкурентного преимущества. Постановка целей производственной стратегии осуществляется в соответствии с определенными критериями: затраты на производство продукта, качество производства, качество производственных поставок, соответствие производства спросу. </vt:lpstr>
      <vt:lpstr>Стратегия управления персоналом – это подсистема стратегии, представленная в виде долгосрочной программы действий по реализации концепции развития потенциала персонала в целях обеспечения стратегического конкурентного преимущества. Основой создания стратегии является решение вопросов отбора и расстановки кадров,  оценки положения человека в организации, формирования системы вознаграждения, создание механизмов повышения квалификации.  </vt:lpstr>
      <vt:lpstr>Финансовая стратегия – это подсистема общей стратегии, представленная в виде долгосрочной программы действий по реализации концепции использования собственных и привлеченных финансовых ресурсов в целях достижения конкурентного преимущества. Через финансовую стратегию происходит интегрирование всех специализированных стратегий и стратегических позиций в единую корпоративную стратегию. Финансовая стратегия должна содержать сводные стратегические показатели, решения по оптимизации корпоративных финансов, финансово-инвестиционную стратегию. По каждой позиции программа должна содержать цели, стратегические указания и конкретные тактические действия. </vt:lpstr>
      <vt:lpstr>Функциональные стратегии взаимно дополняют друг друга. В связи с этим, возможен следующий принцип построения стратегии: выделяется ключевое направление (функция), посредством которого во многом задается процесс разработки других функциональных стратегий, а также общей стратегии в целом. </vt:lpstr>
      <vt:lpstr>Оперативная стратегия представляет более детальный подход и служит основанием пирамиды выработки корпоративной стратеги. Оперативная стратегия важна с точки зрения стратегической законченности и содержит принципы руководства ключевыми единицами и конкретные стратегические инициативы.    Необходимым условием эффективного управления является согласование целей и стратегий по вертикали и горизонтали организационной структуры. </vt:lpstr>
      <vt:lpstr>4. Стратегические зоны хозяйствования и стратегические хозяйственные центры  Единицей стратегического анализа является стратегическая зона хозяйствования (СЗХ) отдельного сегмента окружения, на который фирма имеет (или хочет получить) выход.   В дополнение к этой концепции предложена идея стратегического хозяйственного центра (СХЦ) – внутрифирменной организационной единицы, отвечающей за выработку стратегических позиций фирмы в одной или нескольких зонах хозяйствования (рис.). </vt:lpstr>
      <vt:lpstr>Рис - Соотношение понятий СЗХ и СХЦ </vt:lpstr>
      <vt:lpstr>СЗХ следует описывать, пользуясь следующим параметрами:  - перспективы роста, которые выражены темпами роста и характеристикой жизненного цикла спроса;   - перспективы рентабельности;  - уровень нестабильности, при котором перспективы теряют определенность и могут измениться;   - главные факторы успешной конкуренции в будущем, которые определяют успех в СЗХ. </vt:lpstr>
      <vt:lpstr>5. Стратегическая гибкость  Одним из принципов  работы в нестабильных условиях  является достижение стратегической гибкости. Выделяют два типа стратегической гибкости: внутренняя и внешняя гибкость. </vt:lpstr>
      <vt:lpstr>Внутренняя гибкость достигается путем внутрифирменной координации, при которой ресурсы компании могут быть быстро и легко переведены из одной СЗХ в другую. Большинство компаний могут повысить свою внутреннюю гибкость лишь в меру той мобильности, которая обеспечивается свойствами технологий, квалификацией персонала, характеристиками оборудования, зданий, сооружений и т.д. Абсолютно «гибкими ресурсами» являются финансовые ресурсы компании. </vt:lpstr>
      <vt:lpstr>Внешняя гибкость позволяет диверсифицировать деятельность компании с целью распределения риска во внешней среде. Внешняя и внутренняя гибкость противоречат друг другу. Насколько фирма диверсифицирует свою внешнюю базу, настолько же падает возможность переключения ее внутренних ресурсов. </vt:lpstr>
      <vt:lpstr>6. Синергизм и внутренняя взаимосвязь  При формировании стратегии компании необходимо использовать системный подход: корпоративная стратегия должна представлять собой стратегию системы СЗХ. В связи с этим возникает проблема оценки уровня синергизма системы бизнес-стратегий. Синергизм означает превышение совокупным результатом суммы слагающих его факторов. Например, различные СЗХ могут использовать общие производственные мощности, общефирменные службы, научно-исследовательские подразделения и т.д. Таким образом, синергизм это эффект взаимодействия, который обеспечивает эффективность бизнеса, большую, чем простая арифметическая сумма деятельности отдельных СЗХ («2+2=5»).  </vt:lpstr>
      <vt:lpstr>Потенциальный синергизм существует в каждом звене цепочки стоимости.   Во-первых, координация усилий позволяет сократить издержки и повысить квалификацию персонала.   Во-вторых, каждый вид деятельности предлагает источник синергизма.   Например, объединение нескольких видов закупок позволяет добиться от поставщика скидок.   Весьма важным представляется синергизм в области маркетинга и продаж, когда деятельность одной СЗХ компании становится примером для других. </vt:lpstr>
      <vt:lpstr>В стратегическом менеджменте выделяют следующие источники достижения синергии (синергетического эффекта):  1) функциональная возможность – достижение эффекта за счет использования  профессиональной компетенции функциональными службами организации;   2) стратегическая возможность – достижение положительного эффекта за счет комплиментарности конкурентных стратегий организации на всех уровнях;  3) управленческая возможность – достижение эффекта через компетенции менеджмента организации.  Таким образом, ключевая цель стратегического менеджмента –достижение максимальной синергии по стратегическим факторам.  </vt:lpstr>
      <vt:lpstr>Синергетический эффект может проявляться через передачу ноу-хау, совместное использование ресурсов, создание преимущества при согласованности сроков отдельных проектов, выигрыш в качестве, рост доверия потребителей конечного результата.   В целом синергетические эффекты можно описать тремя переменными:  - увеличение прибыли в денежном выражении;  - снижение оперативных расходов;  - снижение потребности в инвестициях.  </vt:lpstr>
      <vt:lpstr>7. Сущность и содержание портфельного анализа</vt:lpstr>
      <vt:lpstr>Цель портфельного анализа - оценка товарно-рыночных возможностей фирмы за рамками ее настоящей деятельности и вынесение окончательного решения: должна ли компания изменить границы своего портфеля с помощью диверсификации, интернационализации или и того, и другого вместе (И. Ансофф)</vt:lpstr>
      <vt:lpstr> Портфельный анализ позволяет менеджерам и маркетологам решить следующие проблемы:  - обеспечить равновесие между СЕБ с быстрой отдачей и направлениями, подготавливающими будущее;  - распределить кадровые и финансовые ресурсы между СЕБ;  - проанализировать портфельный баланс;  - установить исполнительские задачи;  - принимать решения о реструктуризации организации с целью использования открывающихся возможностей, как внутри компании, так и вне ее. </vt:lpstr>
      <vt:lpstr>Основным приемом портфельного анализа является построение матриц.   Матрица портфеля - это двухмерный график, иллюстрирующий стратегические позиции каждого вида деятельности диверсифицированной компании.   Подобные матрицы позволяют сравнивать бизнес-единицы или продукты между собой по различным наборам переменных.</vt:lpstr>
      <vt:lpstr>Процесс портфельного анализа осуществляется по следующей схеме:  1. Все виды деятельности компании (ассортимент продукции) разбиваются на стратегические единицы бизнеса (СЕБ). Стратегическая единица бизнеса (СЕБ) - это внутрифирменная организационная единица, отвечающая за выработку стратегии фирмы в одном или нескольких сегментах целевого рынка. </vt:lpstr>
      <vt:lpstr>СЕБ должна соответствовать следующим критериям:  а) обслуживать рынок, а не работать на другие подразделения организации;  б) иметь своих потребителей и конкурентов;  в) самостоятельно планировать и осуществлять производственно-сбытовую деятельность, материально-техническое снабжение;  г) оценивать свою деятельность на основе учета прибылей и убытков;  д) руководство бизнес-единицы должно контролировать ключевые факторы успеха, которые определяют успех на рынке </vt:lpstr>
      <vt:lpstr>2. Определяется относительная конкурентоспособность этих СЕБ и перспективы развития соответствующих рынков.  3. Разрабатывается стратегия каждой СЕБ, и бизнес-единицы со схожими стратегиями объединяются в однородные группы.  4. Руководство оценивает стратегии всех СЕБ с точки зрения их соответствия корпоративной стратегии, соизмеряя прибыль и ресурсы, требуемые каждой СЕБ. На основе такого сравнительного анализа возможно принятие решений о корректировке стратегий СЕБ. </vt:lpstr>
      <vt:lpstr>Матричные методы оценки диверсифицированных компаний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Стратегия предприятия 2.1. Общее содержание стратегии 2.2. Факторы, определяющие стратегию компании </dc:title>
  <dc:creator>Светлана Лёвушкина</dc:creator>
  <cp:lastModifiedBy>Светлана Лёвушкина</cp:lastModifiedBy>
  <cp:revision>19</cp:revision>
  <dcterms:created xsi:type="dcterms:W3CDTF">2014-09-18T18:07:01Z</dcterms:created>
  <dcterms:modified xsi:type="dcterms:W3CDTF">2022-04-05T04:46:09Z</dcterms:modified>
</cp:coreProperties>
</file>